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8" r:id="rId3"/>
    <p:sldId id="314" r:id="rId4"/>
    <p:sldId id="306" r:id="rId5"/>
    <p:sldId id="299" r:id="rId6"/>
    <p:sldId id="300" r:id="rId7"/>
    <p:sldId id="308" r:id="rId8"/>
    <p:sldId id="305" r:id="rId9"/>
    <p:sldId id="318" r:id="rId10"/>
    <p:sldId id="315" r:id="rId11"/>
    <p:sldId id="304" r:id="rId12"/>
    <p:sldId id="316" r:id="rId13"/>
    <p:sldId id="317" r:id="rId14"/>
    <p:sldId id="320" r:id="rId15"/>
    <p:sldId id="319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122-5934-2359-7EFA-CA866DB3CC0D}" v="500" dt="2023-08-27T10:15:52.582"/>
    <p1510:client id="{45C4EF9F-BEB4-C8C0-77FB-871980E7FC93}" v="28" dt="2023-08-27T13:13:00.597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24/02/2025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706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7718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303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206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82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951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332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85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140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24/02/2025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24/02/2025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24/02/2025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24/02/2025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24/02/2025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24/02/2025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24/02/2025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70" y="1266481"/>
            <a:ext cx="12426044" cy="3273867"/>
          </a:xfrm>
        </p:spPr>
        <p:txBody>
          <a:bodyPr>
            <a:normAutofit fontScale="90000"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4000" b="1" dirty="0">
                <a:solidFill>
                  <a:schemeClr val="bg1"/>
                </a:solidFill>
                <a:cs typeface="Arial"/>
              </a:rPr>
              <a:t>Progress Report 2: </a:t>
            </a:r>
            <a:br>
              <a:rPr lang="en-PH" sz="40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Dual-Mode Real-Time Cap 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Sorting System Using Arduino 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Uno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endParaRPr lang="en-PH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5642" y="4754687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CPE161P - 4 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3AC1C-F853-4538-AB3E-01B7BF769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6" y="1086090"/>
            <a:ext cx="8448261" cy="4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98807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D6AFA-DD3C-4BB2-96AB-C2FDCA0AD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996079"/>
            <a:ext cx="8639411" cy="48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FBBEF-E8A2-47D6-B2F6-7577BF7FD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6" y="998807"/>
            <a:ext cx="8450052" cy="47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03E22-551B-4B51-B467-7DEFB0BBB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49" y="998807"/>
            <a:ext cx="8482091" cy="47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8F70C-F4DB-4E5E-BA4A-0379CF526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78" y="998807"/>
            <a:ext cx="8569838" cy="48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4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02B8B-AB79-40D1-BA5D-0E11858A7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48" y="998807"/>
            <a:ext cx="8334703" cy="4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2" y="1043412"/>
            <a:ext cx="11612346" cy="5379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Develop a dual-mode sorting system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Create a sorting machine that can operate in two modes: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Automatic Mode: Sorts caps automatically based on their color.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Manual Mode: Allows the user to control sorting through a 4x4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keypad.</a:t>
            </a:r>
          </a:p>
          <a:p>
            <a:pPr>
              <a:lnSpc>
                <a:spcPct val="150000"/>
              </a:lnSpc>
            </a:pPr>
            <a:endParaRPr lang="en-US" sz="16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</a:t>
            </a:r>
            <a:r>
              <a:rPr lang="en-US" sz="1600" b="1" dirty="0">
                <a:cs typeface="Arial"/>
              </a:rPr>
              <a:t>Integrate servo motors for sorting operations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Use two servo motors to: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Pick caps from the storage and position them for color detection.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Route the identified caps to their respective containers.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• Implement color detection system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Use a color sensor to identify and sort three different colored caps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accurately.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1" y="1358753"/>
            <a:ext cx="11510995" cy="44558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• </a:t>
            </a:r>
            <a:r>
              <a:rPr lang="en-US" b="1" dirty="0"/>
              <a:t>Display sorting information on an LCD</a:t>
            </a:r>
          </a:p>
          <a:p>
            <a:r>
              <a:rPr lang="en-US" dirty="0"/>
              <a:t>Show the number of caps sorted per color on an LCD screen in real time.</a:t>
            </a:r>
          </a:p>
          <a:p>
            <a:endParaRPr lang="en-US" b="1" dirty="0"/>
          </a:p>
          <a:p>
            <a:r>
              <a:rPr lang="en-US" b="1" dirty="0"/>
              <a:t>• Ensure smooth user interaction</a:t>
            </a:r>
          </a:p>
          <a:p>
            <a:r>
              <a:rPr lang="en-US" dirty="0"/>
              <a:t>Allow users to easily switch between automatic and manual modes </a:t>
            </a:r>
          </a:p>
          <a:p>
            <a:r>
              <a:rPr lang="en-US" dirty="0"/>
              <a:t>at the start using the keypad.</a:t>
            </a:r>
          </a:p>
          <a:p>
            <a:endParaRPr lang="en-US" dirty="0"/>
          </a:p>
          <a:p>
            <a:r>
              <a:rPr lang="en-US" b="1" dirty="0"/>
              <a:t>• Achieve efficient and accurate sorting</a:t>
            </a:r>
          </a:p>
          <a:p>
            <a:r>
              <a:rPr lang="en-US" dirty="0"/>
              <a:t>Make sure the system sorts caps correctly and keeps track of the </a:t>
            </a:r>
          </a:p>
          <a:p>
            <a:r>
              <a:rPr lang="en-US" dirty="0"/>
              <a:t>count without errors.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Test and optimize system performance</a:t>
            </a:r>
          </a:p>
          <a:p>
            <a:r>
              <a:rPr lang="en-US" dirty="0"/>
              <a:t>Evaluate the system's speed, accuracy, and reliability in both </a:t>
            </a:r>
          </a:p>
          <a:p>
            <a:r>
              <a:rPr lang="en-US" dirty="0"/>
              <a:t>modes, and make improvements as needed.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32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15" y="1103047"/>
            <a:ext cx="12046226" cy="465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DISCUSSION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7FE243-710A-4CEA-A2E6-0138BCC3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15" y="648936"/>
            <a:ext cx="11697745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/>
              <a:t>        This project focuses on building a real-time sorting machine using an Arduino Uno. The machine is designed to sort plastic bottle caps based on their color. It has two modes of operation: automatic and manual. In automatic mode, the machine sorts the caps on its own, while in manual mode, the user controls the sorting process using a 4x4 keypad. At the start of the project, the user can choose which mode to use.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8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32" y="1364526"/>
            <a:ext cx="11764617" cy="424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03665" y="1247285"/>
            <a:ext cx="1153374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H" dirty="0"/>
              <a:t>Arduino Uno the main microcontroller to control all components.</a:t>
            </a:r>
          </a:p>
          <a:p>
            <a:endParaRPr lang="en-PH" dirty="0"/>
          </a:p>
          <a:p>
            <a:r>
              <a:rPr lang="en-PH" dirty="0"/>
              <a:t>• 2 Servo Motors</a:t>
            </a:r>
          </a:p>
          <a:p>
            <a:r>
              <a:rPr lang="en-PH" dirty="0"/>
              <a:t>• Color Sensor (e.g., TCS3200 or TCS34725) Identifies the color of </a:t>
            </a:r>
          </a:p>
          <a:p>
            <a:r>
              <a:rPr lang="en-PH" dirty="0"/>
              <a:t>each cap.</a:t>
            </a:r>
          </a:p>
          <a:p>
            <a:r>
              <a:rPr lang="en-PH" dirty="0"/>
              <a:t>• LCD Display (16x2) Displays the number of caps sorted per color.</a:t>
            </a:r>
          </a:p>
          <a:p>
            <a:r>
              <a:rPr lang="en-PH" dirty="0"/>
              <a:t>• 4x4 Keypad Allows manual control of the sorting process.</a:t>
            </a:r>
          </a:p>
          <a:p>
            <a:r>
              <a:rPr lang="en-PH" dirty="0"/>
              <a:t>• Colored Caps (3 Colors) The items to be sorted (e.g., red, green, </a:t>
            </a:r>
          </a:p>
          <a:p>
            <a:r>
              <a:rPr lang="en-PH" dirty="0"/>
              <a:t>blue caps).</a:t>
            </a:r>
          </a:p>
          <a:p>
            <a:r>
              <a:rPr lang="en-PH" dirty="0"/>
              <a:t>• LEDs (Optional) Indicate different states like sorting status or </a:t>
            </a:r>
          </a:p>
          <a:p>
            <a:r>
              <a:rPr lang="en-PH" dirty="0"/>
              <a:t>errors.</a:t>
            </a:r>
          </a:p>
          <a:p>
            <a:r>
              <a:rPr lang="en-PH" dirty="0"/>
              <a:t>• Breadboard For circuit assembly and prototyping.</a:t>
            </a:r>
          </a:p>
          <a:p>
            <a:r>
              <a:rPr lang="en-PH" dirty="0"/>
              <a:t>• Sorting Containers (3 Pieces) Separate containers for each color.</a:t>
            </a:r>
          </a:p>
          <a:p>
            <a:r>
              <a:rPr lang="en-PH" dirty="0"/>
              <a:t>• Power Supply (5V or USB) To power the Arduino and components.</a:t>
            </a:r>
          </a:p>
          <a:p>
            <a:r>
              <a:rPr lang="en-PH" dirty="0"/>
              <a:t>• Laptop with Arduino IDE For programming and uploading the </a:t>
            </a:r>
          </a:p>
          <a:p>
            <a:r>
              <a:rPr lang="en-PH" dirty="0"/>
              <a:t>code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8541B-324A-495A-BE5E-6D1416A0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789" y="1043411"/>
            <a:ext cx="6166733" cy="48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D0B56-0FAF-42D1-9DF8-97015316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70" y="1041052"/>
            <a:ext cx="2901558" cy="4855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83F6D-55A0-4BEA-AE17-245B8781F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897" y="1041052"/>
            <a:ext cx="4851408" cy="48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71986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02B58-C289-4E24-9B8E-8AEEA4AD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54" y="1014838"/>
            <a:ext cx="3547985" cy="495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CEC0C-7F80-4C03-BEE2-D2644D8A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958" y="998807"/>
            <a:ext cx="6726256" cy="49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8017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B80C7-AD85-4EE4-971B-946C2A1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23" y="1006822"/>
            <a:ext cx="3084377" cy="484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11BF9-46A2-461E-AABA-EC088669A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27" y="998807"/>
            <a:ext cx="4644524" cy="48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4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9969</TotalTime>
  <Words>486</Words>
  <Application>Microsoft Office PowerPoint</Application>
  <PresentationFormat>Widescreen</PresentationFormat>
  <Paragraphs>80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Tahoma</vt:lpstr>
      <vt:lpstr>Office Theme</vt:lpstr>
      <vt:lpstr> Progress Report 2:  Dual-Mode Real-Time Cap  Sorting System Using Arduino  Uno </vt:lpstr>
      <vt:lpstr>OBJECTIVES</vt:lpstr>
      <vt:lpstr>OBJECTIVES</vt:lpstr>
      <vt:lpstr>DISCUSSION</vt:lpstr>
      <vt:lpstr>MATERIALS</vt:lpstr>
      <vt:lpstr>PROCEDURE</vt:lpstr>
      <vt:lpstr>CODE</vt:lpstr>
      <vt:lpstr>CODE</vt:lpstr>
      <vt:lpstr>CODE</vt:lpstr>
      <vt:lpstr>Final Output</vt:lpstr>
      <vt:lpstr>Final Output</vt:lpstr>
      <vt:lpstr>Final Output</vt:lpstr>
      <vt:lpstr>Final Output</vt:lpstr>
      <vt:lpstr>Final Output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257</cp:revision>
  <dcterms:created xsi:type="dcterms:W3CDTF">2020-07-20T04:11:13Z</dcterms:created>
  <dcterms:modified xsi:type="dcterms:W3CDTF">2025-02-24T05:33:58Z</dcterms:modified>
</cp:coreProperties>
</file>